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68" r:id="rId5"/>
    <p:sldId id="257" r:id="rId6"/>
    <p:sldId id="274" r:id="rId7"/>
    <p:sldId id="264" r:id="rId8"/>
    <p:sldId id="269" r:id="rId9"/>
    <p:sldId id="270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8" autoAdjust="0"/>
    <p:restoredTop sz="86339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FCB655-34E6-4C7C-A296-0276AC852B2E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C9371-8327-4257-B8C2-F7C5298508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vekneboley.ru/wp-content/uploads/6d617e4718c8_14F72/razdelnoepitanie.jpg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-cook.ru/i/thbn/c/b/cb5019a42c7605b332e536d29e20bd2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g-fotki.yandex.ru/get/22/tyanmao.0/0_b590_cf3c1fab_XL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848872" cy="882119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 № 2</a:t>
            </a:r>
          </a:p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(из меню свободного выбора блюд)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327479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Приготовление завтрака </a:t>
            </a:r>
            <a:endParaRPr lang="ru-RU" sz="72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3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/>
        </p:blipFill>
        <p:spPr>
          <a:xfrm>
            <a:off x="1644292" y="2564904"/>
            <a:ext cx="5828073" cy="313221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95005"/>
            <a:ext cx="3354671" cy="201950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H:\DCIM\323CANON\IMG_6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559" y="195005"/>
            <a:ext cx="3200356" cy="2019504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Картинка 577 из 53744">
            <a:hlinkClick r:id="rId5"/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15757" r="16042" b="15556"/>
          <a:stretch/>
        </p:blipFill>
        <p:spPr bwMode="auto">
          <a:xfrm>
            <a:off x="2843808" y="0"/>
            <a:ext cx="3187623" cy="3212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108521" y="5552044"/>
            <a:ext cx="9333698" cy="79013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Выбирай на свой вкус! Приятного аппетита!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4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402594" cy="4968552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5793052"/>
            <a:ext cx="423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Нарезка мяса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5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Столовая КОНКУРС\фото столовая\_DSC026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b="-385"/>
          <a:stretch/>
        </p:blipFill>
        <p:spPr bwMode="auto">
          <a:xfrm>
            <a:off x="2915816" y="88264"/>
            <a:ext cx="3409257" cy="5726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996752" y="588977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Подготовка овощей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5" descr="Картинка 282 из 5374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/>
        </p:blipFill>
        <p:spPr bwMode="auto">
          <a:xfrm>
            <a:off x="0" y="0"/>
            <a:ext cx="2771800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Картинка 221 из 5374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5" t="19539"/>
          <a:stretch/>
        </p:blipFill>
        <p:spPr bwMode="auto">
          <a:xfrm>
            <a:off x="6588223" y="0"/>
            <a:ext cx="254884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Новая папка (3)\_DSC03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8" y="404664"/>
            <a:ext cx="7401711" cy="4968552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687" y="5858239"/>
            <a:ext cx="901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Пассируются  ароматные овощи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5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9102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Томится сочное мясо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40981" cy="4464496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13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2" y="476672"/>
            <a:ext cx="8581382" cy="4824536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1241" y="558924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Плов готов!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3899"/>
            <a:ext cx="8568952" cy="456937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Вкусно и полезно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2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Свекольная закуска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:\DCIM\323CANON\IMG_65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7611267" cy="4281338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Шиповник уже настоялся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Рабочий стол\столовая меню\324CANON\IMG_656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0" b="-2354"/>
          <a:stretch/>
        </p:blipFill>
        <p:spPr bwMode="auto">
          <a:xfrm>
            <a:off x="1254478" y="731838"/>
            <a:ext cx="6628669" cy="4281338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46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Приготовление завтрака </vt:lpstr>
      <vt:lpstr>Презентация PowerPoint</vt:lpstr>
      <vt:lpstr>Презентация PowerPoint</vt:lpstr>
      <vt:lpstr>Презентация PowerPoint</vt:lpstr>
      <vt:lpstr> Томится сочное мясо</vt:lpstr>
      <vt:lpstr>Презентация PowerPoint</vt:lpstr>
      <vt:lpstr>Вкусно и полезно</vt:lpstr>
      <vt:lpstr>Свекольная закуска</vt:lpstr>
      <vt:lpstr>  Шиповник уже настоялся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завтрака</dc:title>
  <dc:creator>Учитель</dc:creator>
  <cp:lastModifiedBy>Пользователь Windows</cp:lastModifiedBy>
  <cp:revision>13</cp:revision>
  <dcterms:created xsi:type="dcterms:W3CDTF">2015-10-23T11:58:46Z</dcterms:created>
  <dcterms:modified xsi:type="dcterms:W3CDTF">2015-10-23T15:16:31Z</dcterms:modified>
</cp:coreProperties>
</file>